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9"/>
    <a:srgbClr val="E6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2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2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8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9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328C-0EBC-461B-B65E-C40862F17C8A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D7D2-10FA-4A16-98B6-7EAACC3E45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6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728508" y="1498908"/>
            <a:ext cx="2270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 smtClean="0"/>
              <a:t>Casa de la Cultura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072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7748" y="4428067"/>
            <a:ext cx="9939867" cy="1560790"/>
          </a:xfrm>
        </p:spPr>
        <p:txBody>
          <a:bodyPr>
            <a:noAutofit/>
          </a:bodyPr>
          <a:lstStyle/>
          <a:p>
            <a:r>
              <a:rPr lang="es-ES" sz="2200" dirty="0" smtClean="0"/>
              <a:t>La Casa de la Cultura de la localidad de Ciudad Bolívar es un inmueble que fue construido hace más de 15 años y hasta el momento no contaba con ningún tipo de mantenimiento preventivo y correctivo.</a:t>
            </a:r>
            <a:br>
              <a:rPr lang="es-ES" sz="2200" dirty="0" smtClean="0"/>
            </a:br>
            <a:endParaRPr lang="en-US" sz="2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1732"/>
            <a:ext cx="7420564" cy="4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46667" y="646080"/>
            <a:ext cx="1016846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/>
              <a:t>A</a:t>
            </a:r>
            <a:r>
              <a:rPr lang="es-ES" sz="2200" dirty="0" smtClean="0"/>
              <a:t>tendiendo las necesidades latentes de la casa de la cultura, se realiza adecuaciones en: pintura general a dos y tres manos, reemplazo de pisos laminados por SPC, renovación total de baños incluyendo enchapes, aparatos sanitarios, luminarias, espejos, mamparas en acero inoxidable, puertas, entre otros; se repara totalmente el tanque existente para ponerlo en funcionamiento, se reemplazan las luminarias, se adecua el sistema eléctrico y se instala el sistema de red contra incendio, la puerta de ingreso al auditorio se cambia por un sistema corredizo mucho más liviano y eficiente; se identifican y reparan las filtraciones contantes de cubierta, se reemplaza en su totalidad las divisiones acristaladas y aluminio por unas que cumplen por la norma y genera seguridad a los visitantes, se adecua desde cero el sistema de detección contra incendio y se capacita al personal para su correcto funcionamiento.</a:t>
            </a:r>
          </a:p>
          <a:p>
            <a:pPr algn="just"/>
            <a:endParaRPr lang="es-ES" sz="2200" dirty="0" smtClean="0"/>
          </a:p>
          <a:p>
            <a:pPr algn="just"/>
            <a:r>
              <a:rPr lang="es-ES" sz="2200" dirty="0" smtClean="0"/>
              <a:t>Entrega de la obra: Marzo de 2022 </a:t>
            </a:r>
          </a:p>
          <a:p>
            <a:pPr algn="just"/>
            <a:endParaRPr lang="es-ES" sz="2200" dirty="0" smtClean="0"/>
          </a:p>
          <a:p>
            <a:pPr algn="just"/>
            <a:r>
              <a:rPr lang="es-ES" sz="2200" dirty="0" smtClean="0"/>
              <a:t>Contrato: De mantenimiento COP 568-2021 </a:t>
            </a:r>
          </a:p>
          <a:p>
            <a:pPr algn="just"/>
            <a:endParaRPr lang="es-ES" sz="2200" dirty="0" smtClean="0"/>
          </a:p>
          <a:p>
            <a:pPr algn="just"/>
            <a:r>
              <a:rPr lang="es-ES" sz="2200" dirty="0" smtClean="0"/>
              <a:t>Tiempo de ejecución: 5 meses</a:t>
            </a:r>
          </a:p>
        </p:txBody>
      </p:sp>
    </p:spTree>
    <p:extLst>
      <p:ext uri="{BB962C8B-B14F-4D97-AF65-F5344CB8AC3E}">
        <p14:creationId xmlns:p14="http://schemas.microsoft.com/office/powerpoint/2010/main" val="73062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8" y="0"/>
            <a:ext cx="8339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r="2345"/>
          <a:stretch/>
        </p:blipFill>
        <p:spPr>
          <a:xfrm>
            <a:off x="6209607" y="0"/>
            <a:ext cx="5982393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r="2099"/>
          <a:stretch/>
        </p:blipFill>
        <p:spPr>
          <a:xfrm>
            <a:off x="0" y="0"/>
            <a:ext cx="6209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4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47" y="0"/>
            <a:ext cx="8329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64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219</Words>
  <Application>Microsoft Office PowerPoint</Application>
  <PresentationFormat>Panorámica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La Casa de la Cultura de la localidad de Ciudad Bolívar es un inmueble que fue construido hace más de 15 años y hasta el momento no contaba con ningún tipo de mantenimiento preventivo y correctivo.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3</cp:revision>
  <dcterms:created xsi:type="dcterms:W3CDTF">2022-06-28T23:33:44Z</dcterms:created>
  <dcterms:modified xsi:type="dcterms:W3CDTF">2022-06-28T23:51:38Z</dcterms:modified>
</cp:coreProperties>
</file>